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EC66-A802-4781-B4FE-5349C463D9AC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C350-D81B-428F-B217-4AB00FAD7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453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EC66-A802-4781-B4FE-5349C463D9AC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C350-D81B-428F-B217-4AB00FAD7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716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EC66-A802-4781-B4FE-5349C463D9AC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C350-D81B-428F-B217-4AB00FAD7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549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EC66-A802-4781-B4FE-5349C463D9AC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C350-D81B-428F-B217-4AB00FAD7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6685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EC66-A802-4781-B4FE-5349C463D9AC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C350-D81B-428F-B217-4AB00FAD7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082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EC66-A802-4781-B4FE-5349C463D9AC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C350-D81B-428F-B217-4AB00FAD7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171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EC66-A802-4781-B4FE-5349C463D9AC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C350-D81B-428F-B217-4AB00FAD7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1700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EC66-A802-4781-B4FE-5349C463D9AC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C350-D81B-428F-B217-4AB00FAD7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04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EC66-A802-4781-B4FE-5349C463D9AC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C350-D81B-428F-B217-4AB00FAD7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50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EC66-A802-4781-B4FE-5349C463D9AC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C350-D81B-428F-B217-4AB00FAD7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506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EC66-A802-4781-B4FE-5349C463D9AC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C350-D81B-428F-B217-4AB00FAD7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227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3EC66-A802-4781-B4FE-5349C463D9AC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1C350-D81B-428F-B217-4AB00FAD7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1417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747770"/>
              </p:ext>
            </p:extLst>
          </p:nvPr>
        </p:nvGraphicFramePr>
        <p:xfrm>
          <a:off x="0" y="10"/>
          <a:ext cx="12192000" cy="68579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7537"/>
                <a:gridCol w="1300773"/>
                <a:gridCol w="8763690"/>
              </a:tblGrid>
              <a:tr h="616549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 smtClean="0">
                          <a:effectLst/>
                        </a:rPr>
                        <a:t>　　　　　　　　　　　　　　　　　　　　　　　　</a:t>
                      </a:r>
                      <a:r>
                        <a:rPr lang="ja-JP" altLang="en-US" sz="2800" u="none" strike="noStrike" dirty="0" smtClean="0">
                          <a:effectLst/>
                        </a:rPr>
                        <a:t>　</a:t>
                      </a:r>
                      <a:r>
                        <a:rPr lang="ja-JP" altLang="en-US" sz="2800" b="1" u="none" strike="noStrike" dirty="0" smtClean="0">
                          <a:solidFill>
                            <a:srgbClr val="0000FF"/>
                          </a:solidFill>
                          <a:effectLst/>
                        </a:rPr>
                        <a:t>「</a:t>
                      </a:r>
                      <a:r>
                        <a:rPr lang="en-US" altLang="ja-JP" sz="28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LC</a:t>
                      </a:r>
                      <a:r>
                        <a:rPr lang="ja-JP" altLang="en-US" sz="28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と</a:t>
                      </a:r>
                      <a:r>
                        <a:rPr lang="en-US" altLang="ja-JP" sz="28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LC/MS</a:t>
                      </a:r>
                      <a:r>
                        <a:rPr lang="ja-JP" altLang="en-US" sz="28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の知恵</a:t>
                      </a:r>
                      <a:r>
                        <a:rPr lang="ja-JP" altLang="en-US" sz="2800" b="1" u="none" strike="noStrike" dirty="0" smtClean="0">
                          <a:solidFill>
                            <a:srgbClr val="0000FF"/>
                          </a:solidFill>
                          <a:effectLst/>
                        </a:rPr>
                        <a:t>」 投稿カード</a:t>
                      </a:r>
                      <a:r>
                        <a:rPr lang="ja-JP" altLang="en-US" sz="2800" u="none" strike="noStrike" dirty="0" smtClean="0">
                          <a:effectLst/>
                        </a:rPr>
                        <a:t>　</a:t>
                      </a:r>
                      <a:endParaRPr lang="ja-JP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9502" marR="9502" marT="9502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1609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 dirty="0" smtClean="0">
                          <a:effectLst/>
                        </a:rPr>
                        <a:t>投稿</a:t>
                      </a:r>
                      <a:r>
                        <a:rPr lang="ja-JP" altLang="en-US" sz="1200" b="1" u="none" strike="noStrike" dirty="0">
                          <a:effectLst/>
                        </a:rPr>
                        <a:t>原稿の種別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02" marR="9502" marT="9502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 dirty="0">
                          <a:effectLst/>
                        </a:rPr>
                        <a:t>報文　　　ノート　　　技術論文　　　速報　　　総合論文　　　解説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9502" marR="9502" marT="9502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1609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 dirty="0">
                          <a:effectLst/>
                        </a:rPr>
                        <a:t>トピックス　　　提言　　　団体会員紹介　　　新会員紹介　　　会員動向　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9502" marR="9502" marT="9502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1609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 dirty="0">
                          <a:effectLst/>
                        </a:rPr>
                        <a:t>その他　（　　　　　　　　　　　　　　　　　　　　）　　　　　　　　　マルを付けて下さい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9502" marR="9502" marT="9502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1609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 dirty="0">
                          <a:effectLst/>
                        </a:rPr>
                        <a:t>原稿の題目名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9502" marR="9502" marT="95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 dirty="0">
                          <a:effectLst/>
                        </a:rPr>
                        <a:t>日本語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9502" marR="9502" marT="95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9502" marR="9502" marT="9502" marB="0" anchor="ctr"/>
                </a:tc>
              </a:tr>
              <a:tr h="41609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 dirty="0">
                          <a:effectLst/>
                        </a:rPr>
                        <a:t>英語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9502" marR="9502" marT="95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9502" marR="9502" marT="9502" marB="0" anchor="ctr"/>
                </a:tc>
              </a:tr>
              <a:tr h="41609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 dirty="0">
                          <a:effectLst/>
                        </a:rPr>
                        <a:t>著者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02" marR="9502" marT="95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 dirty="0">
                          <a:effectLst/>
                        </a:rPr>
                        <a:t>漢字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02" marR="9502" marT="95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9502" marR="9502" marT="9502" marB="0" anchor="ctr"/>
                </a:tc>
              </a:tr>
              <a:tr h="41609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 dirty="0">
                          <a:effectLst/>
                        </a:rPr>
                        <a:t>ひらがな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02" marR="9502" marT="95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9502" marR="9502" marT="9502" marB="0" anchor="ctr"/>
                </a:tc>
              </a:tr>
              <a:tr h="41609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 dirty="0">
                          <a:effectLst/>
                        </a:rPr>
                        <a:t>ローマ字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9502" marR="9502" marT="95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9502" marR="9502" marT="9502" marB="0" anchor="ctr"/>
                </a:tc>
              </a:tr>
              <a:tr h="4160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 dirty="0" smtClean="0">
                          <a:effectLst/>
                        </a:rPr>
                        <a:t>代表者  </a:t>
                      </a:r>
                      <a:r>
                        <a:rPr lang="en-US" altLang="ja-JP" sz="1200" b="1" u="none" strike="noStrike" dirty="0" smtClean="0">
                          <a:effectLst/>
                        </a:rPr>
                        <a:t>E-mail  </a:t>
                      </a:r>
                      <a:r>
                        <a:rPr lang="ja-JP" altLang="en-US" sz="1200" b="1" u="none" strike="noStrike" dirty="0" smtClean="0">
                          <a:effectLst/>
                        </a:rPr>
                        <a:t>アドレス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9502" marR="9502" marT="9502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 dirty="0">
                          <a:effectLst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9502" marR="9502" marT="9502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1609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 dirty="0">
                          <a:effectLst/>
                        </a:rPr>
                        <a:t>所　属　機　関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02" marR="9502" marT="95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 dirty="0">
                          <a:effectLst/>
                        </a:rPr>
                        <a:t>日本語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9502" marR="9502" marT="95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9502" marR="9502" marT="9502" marB="0" anchor="ctr"/>
                </a:tc>
              </a:tr>
              <a:tr h="41609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 dirty="0">
                          <a:effectLst/>
                        </a:rPr>
                        <a:t>英語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9502" marR="9502" marT="95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</a:rPr>
                        <a:t>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9502" marR="9502" marT="9502" marB="0" anchor="ctr"/>
                </a:tc>
              </a:tr>
              <a:tr h="41609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 dirty="0">
                          <a:effectLst/>
                        </a:rPr>
                        <a:t>部　　署　　名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02" marR="9502" marT="95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 dirty="0">
                          <a:effectLst/>
                        </a:rPr>
                        <a:t>日本語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9502" marR="9502" marT="95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9502" marR="9502" marT="9502" marB="0" anchor="ctr"/>
                </a:tc>
              </a:tr>
              <a:tr h="41609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 dirty="0">
                          <a:effectLst/>
                        </a:rPr>
                        <a:t>英語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9502" marR="9502" marT="95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</a:rPr>
                        <a:t>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9502" marR="9502" marT="9502" marB="0" anchor="ctr"/>
                </a:tc>
              </a:tr>
              <a:tr h="41609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 dirty="0">
                          <a:effectLst/>
                        </a:rPr>
                        <a:t>住　　　　　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502" marR="9502" marT="95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 dirty="0">
                          <a:effectLst/>
                        </a:rPr>
                        <a:t>日本語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9502" marR="9502" marT="95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</a:rPr>
                        <a:t>　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9502" marR="9502" marT="9502" marB="0" anchor="ctr"/>
                </a:tc>
              </a:tr>
              <a:tr h="41609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 dirty="0">
                          <a:effectLst/>
                        </a:rPr>
                        <a:t>英語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9502" marR="9502" marT="95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　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L="9502" marR="9502" marT="950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0295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30</Words>
  <Application>Microsoft Office PowerPoint</Application>
  <PresentationFormat>ワイド画面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ＭＳ Ｐ明朝</vt:lpstr>
      <vt:lpstr>ＭＳ 明朝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Owner</cp:lastModifiedBy>
  <cp:revision>2</cp:revision>
  <dcterms:created xsi:type="dcterms:W3CDTF">2020-07-09T08:45:42Z</dcterms:created>
  <dcterms:modified xsi:type="dcterms:W3CDTF">2020-07-09T08:48:55Z</dcterms:modified>
</cp:coreProperties>
</file>